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sldIdLst>
    <p:sldId id="256" r:id="rId3"/>
  </p:sldIdLst>
  <p:sldSz cx="21599525" cy="4859972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07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5307"/>
        <p:guide pos="680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7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123889" y="6480107"/>
            <a:ext cx="17361041" cy="1821573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4175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123889" y="25231598"/>
            <a:ext cx="17361041" cy="1043450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5670" spc="200">
                <a:uFillTx/>
              </a:defRPr>
            </a:lvl1pPr>
            <a:lvl2pPr marL="1080135" indent="0" algn="ctr">
              <a:buNone/>
              <a:defRPr sz="4725"/>
            </a:lvl2pPr>
            <a:lvl3pPr marL="2159635" indent="0" algn="ctr">
              <a:buNone/>
              <a:defRPr sz="4255"/>
            </a:lvl3pPr>
            <a:lvl4pPr marL="3239770" indent="0" algn="ctr">
              <a:buNone/>
              <a:defRPr sz="3780"/>
            </a:lvl4pPr>
            <a:lvl5pPr marL="4319905" indent="0" algn="ctr">
              <a:buNone/>
              <a:defRPr sz="3780"/>
            </a:lvl5pPr>
            <a:lvl6pPr marL="5400040" indent="0" algn="ctr">
              <a:buNone/>
              <a:defRPr sz="3780"/>
            </a:lvl6pPr>
            <a:lvl7pPr marL="6480175" indent="0" algn="ctr">
              <a:buNone/>
              <a:defRPr sz="3780"/>
            </a:lvl7pPr>
            <a:lvl8pPr marL="7560310" indent="0" algn="ctr">
              <a:buNone/>
              <a:defRPr sz="3780"/>
            </a:lvl8pPr>
            <a:lvl9pPr marL="8640445" indent="0" algn="ctr">
              <a:buNone/>
              <a:defRPr sz="378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077890" y="5485130"/>
            <a:ext cx="19440284" cy="3885513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123889" y="17603441"/>
            <a:ext cx="17361041" cy="721996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417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123889" y="25231598"/>
            <a:ext cx="17361041" cy="3342102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567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077890" y="10562064"/>
            <a:ext cx="19433905" cy="33727172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27059" y="27272577"/>
            <a:ext cx="13763823" cy="5434106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039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527059" y="32706682"/>
            <a:ext cx="13763823" cy="6148448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425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13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215963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7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0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004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017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03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4044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077890" y="10638601"/>
            <a:ext cx="9171630" cy="3365063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1359300" y="10638601"/>
            <a:ext cx="9171630" cy="33650635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077890" y="10128356"/>
            <a:ext cx="9465020" cy="2704297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59635" indent="0">
              <a:buNone/>
              <a:defRPr sz="4255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40445" indent="0">
              <a:buNone/>
              <a:defRPr sz="378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077890" y="13138800"/>
            <a:ext cx="9465020" cy="3115043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1047750" y="10075411"/>
            <a:ext cx="9465020" cy="2704297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59635" indent="0">
              <a:buNone/>
              <a:defRPr sz="4255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40445" indent="0">
              <a:buNone/>
              <a:defRPr sz="378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1047750" y="13138800"/>
            <a:ext cx="9465020" cy="3115043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90" y="4311567"/>
            <a:ext cx="19433905" cy="500039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077766" y="11020682"/>
            <a:ext cx="9271260" cy="3265704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1250873" y="11021285"/>
            <a:ext cx="9260922" cy="3265565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8132784" y="6480107"/>
            <a:ext cx="1849633" cy="3564058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661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620024" y="6480107"/>
            <a:ext cx="16244883" cy="35640589"/>
          </a:xfrm>
        </p:spPr>
        <p:txBody>
          <a:bodyPr vert="eaVert" lIns="46800" tIns="46800" rIns="46800" bIns="46800"/>
          <a:lstStyle>
            <a:lvl1pPr marL="540385" indent="-540385">
              <a:spcAft>
                <a:spcPts val="1000"/>
              </a:spcAft>
              <a:defRPr spc="300"/>
            </a:lvl1pPr>
            <a:lvl2pPr marL="1620520" indent="-540385">
              <a:defRPr spc="300"/>
            </a:lvl2pPr>
            <a:lvl3pPr marL="2700020" indent="-540385">
              <a:defRPr spc="300"/>
            </a:lvl3pPr>
            <a:lvl4pPr marL="3780155" indent="-540385">
              <a:defRPr spc="300"/>
            </a:lvl4pPr>
            <a:lvl5pPr marL="4860290" indent="-54038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077890" y="4311567"/>
            <a:ext cx="19433905" cy="500039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077890" y="10562064"/>
            <a:ext cx="19433905" cy="33727172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084268" y="44748456"/>
            <a:ext cx="4783534" cy="2245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36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7292232" y="44748456"/>
            <a:ext cx="7015850" cy="2245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36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5728261" y="44748456"/>
            <a:ext cx="4783534" cy="2245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36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59635" rtl="0" eaLnBrk="1" fontAlgn="auto" latinLnBrk="0" hangingPunct="1">
        <a:lnSpc>
          <a:spcPct val="100000"/>
        </a:lnSpc>
        <a:spcBef>
          <a:spcPct val="0"/>
        </a:spcBef>
        <a:buNone/>
        <a:defRPr sz="850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540385" indent="-540385" algn="l" defTabSz="2159635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42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620520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3802380" algn="l"/>
          <a:tab pos="3802380" algn="l"/>
          <a:tab pos="3802380" algn="l"/>
          <a:tab pos="3802380" algn="l"/>
        </a:tabLst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2700020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3780155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33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4860290" indent="-540385" algn="l" defTabSz="2159635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33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5939790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6pPr>
      <a:lvl7pPr marL="7019925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7pPr>
      <a:lvl8pPr marL="8100060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8pPr>
      <a:lvl9pPr marL="9180195" indent="-540385" algn="l" defTabSz="2159635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3pPr>
      <a:lvl4pPr marL="323977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4pPr>
      <a:lvl5pPr marL="431990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5pPr>
      <a:lvl6pPr marL="540004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6pPr>
      <a:lvl7pPr marL="648017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7pPr>
      <a:lvl8pPr marL="7560310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8pPr>
      <a:lvl9pPr marL="8640445" algn="l" defTabSz="2159635" rtl="0" eaLnBrk="1" latinLnBrk="0" hangingPunct="1">
        <a:defRPr sz="42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40055" y="4251960"/>
            <a:ext cx="20968970" cy="963930"/>
          </a:xfrm>
        </p:spPr>
        <p:txBody>
          <a:bodyPr vert="horz" wrap="square" lIns="479999" tIns="239999" rIns="479999" bIns="239999" anchor="ctr" anchorCtr="0">
            <a:normAutofit fontScale="90000"/>
          </a:bodyPr>
          <a:p>
            <a:pPr marL="0" indent="0" eaLnBrk="1" hangingPunct="1">
              <a:buClrTx/>
              <a:buSzTx/>
              <a:buFontTx/>
            </a:pPr>
            <a:br>
              <a:rPr lang="zh-CN" altLang="zh-CN" sz="70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br>
              <a:rPr lang="zh-CN" altLang="zh-CN" sz="70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r>
              <a:rPr lang="zh-CN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（微软雅黑标题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36</a:t>
            </a:r>
            <a:r>
              <a:rPr lang="zh-CN" altLang="en-US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号</a:t>
            </a:r>
            <a:r>
              <a:rPr lang="zh-CN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）博士生：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**</a:t>
            </a:r>
            <a:r>
              <a:rPr lang="zh-CN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    指导老师：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****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  <a:r>
              <a:rPr 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单位：</a:t>
            </a:r>
            <a:r>
              <a:rPr lang="en-US" altLang="zh-CN" sz="4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****</a:t>
            </a:r>
            <a:br>
              <a:rPr lang="zh-CN" altLang="zh-CN" sz="53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br>
              <a:rPr lang="zh-CN" altLang="zh-CN" sz="53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</a:br>
            <a:endParaRPr lang="zh-CN" altLang="zh-CN" sz="5300" b="1" dirty="0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053" name="Text Box 5"/>
          <p:cNvSpPr/>
          <p:nvPr>
            <p:custDataLst>
              <p:tags r:id="rId2"/>
            </p:custDataLst>
          </p:nvPr>
        </p:nvSpPr>
        <p:spPr>
          <a:xfrm>
            <a:off x="3136900" y="1938020"/>
            <a:ext cx="16735425" cy="1494155"/>
          </a:xfrm>
          <a:prstGeom prst="rect">
            <a:avLst/>
          </a:prstGeom>
          <a:noFill/>
          <a:ln w="9525">
            <a:noFill/>
          </a:ln>
        </p:spPr>
        <p:txBody>
          <a:bodyPr wrap="square" lIns="479999" tIns="239999" rIns="479999" bIns="239999">
            <a:spAutoFit/>
          </a:bodyPr>
          <a:p>
            <a:pPr algn="ctr" eaLnBrk="1" hangingPunct="1"/>
            <a:r>
              <a:rPr lang="zh-CN" altLang="en-US" sz="66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论文题目：黑体</a:t>
            </a:r>
            <a:r>
              <a:rPr lang="en-US" altLang="zh-CN" sz="66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60</a:t>
            </a:r>
            <a:r>
              <a:rPr lang="zh-CN" altLang="en-US" sz="66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号字</a:t>
            </a:r>
            <a:endParaRPr lang="zh-CN" altLang="en-US" sz="6600" b="1" dirty="0"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</p:txBody>
      </p:sp>
      <p:sp>
        <p:nvSpPr>
          <p:cNvPr id="2" name="Text Box 5"/>
          <p:cNvSpPr/>
          <p:nvPr>
            <p:custDataLst>
              <p:tags r:id="rId3"/>
            </p:custDataLst>
          </p:nvPr>
        </p:nvSpPr>
        <p:spPr>
          <a:xfrm>
            <a:off x="974090" y="307340"/>
            <a:ext cx="20138390" cy="1094105"/>
          </a:xfrm>
          <a:prstGeom prst="rect">
            <a:avLst/>
          </a:prstGeom>
          <a:noFill/>
          <a:ln w="9525">
            <a:noFill/>
          </a:ln>
        </p:spPr>
        <p:txBody>
          <a:bodyPr wrap="square" lIns="479999" tIns="239999" rIns="479999" bIns="239999">
            <a:spAutoFit/>
          </a:bodyPr>
          <a:p>
            <a:pPr algn="ctr" eaLnBrk="1" hangingPunct="1"/>
            <a:r>
              <a:rPr lang="zh-CN" sz="4000" b="1" dirty="0">
                <a:latin typeface="华文行楷" panose="02010800040101010101" charset="-122"/>
                <a:ea typeface="华文行楷" panose="02010800040101010101" charset="-122"/>
                <a:sym typeface="Times New Roman" panose="02020603050405020304" pitchFamily="18" charset="0"/>
              </a:rPr>
              <a:t>第二届中国农科院兽医学博士峰会暨专业学位研究生创新创业大赛</a:t>
            </a:r>
            <a:endParaRPr lang="zh-CN" sz="4000" b="1" dirty="0">
              <a:latin typeface="华文行楷" panose="02010800040101010101" charset="-122"/>
              <a:ea typeface="华文行楷" panose="02010800040101010101" charset="-122"/>
              <a:sym typeface="Times New Roman" panose="02020603050405020304" pitchFamily="18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COMMONDATA" val="eyJoZGlkIjoiMzhkMDQ0NzFiZjAwNjBkMjFiYzAxN2I0Mjc0MTdlZDAifQ=="/>
  <p:tag name="KSO_WPP_MARK_KEY" val="02e9d09e-3570-4275-8161-25945db82048"/>
  <p:tag name="commondata" val="eyJoZGlkIjoiMzE0OWQxZjgxYjM0ZTRkNTgyZDI2YzE0MWJkNTE5OT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WPS 演示</Application>
  <PresentationFormat>宽屏</PresentationFormat>
  <Paragraphs>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Times New Roman</vt:lpstr>
      <vt:lpstr>黑体</vt:lpstr>
      <vt:lpstr>华文行楷</vt:lpstr>
      <vt:lpstr>微软雅黑</vt:lpstr>
      <vt:lpstr>Arial Unicode MS</vt:lpstr>
      <vt:lpstr>Calibri</vt:lpstr>
      <vt:lpstr>Office 主题​​</vt:lpstr>
      <vt:lpstr>  （微软雅黑标题 36号）博士生：**     指导老师：****   单位：****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郭东春</cp:lastModifiedBy>
  <cp:revision>191</cp:revision>
  <dcterms:created xsi:type="dcterms:W3CDTF">2019-06-19T02:08:00Z</dcterms:created>
  <dcterms:modified xsi:type="dcterms:W3CDTF">2024-05-09T08:29:10Z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DA4BE58AF97C4F118291BCCAD03C406B_13</vt:lpwstr>
  </property>
</Properties>
</file>