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sldIdLst>
    <p:sldId id="256" r:id="rId3"/>
  </p:sldIdLst>
  <p:sldSz cx="21599525" cy="4859972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5307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23889" y="6480107"/>
            <a:ext cx="17361041" cy="1821573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417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123889" y="25231598"/>
            <a:ext cx="17361041" cy="1043450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670" spc="200">
                <a:uFillTx/>
              </a:defRPr>
            </a:lvl1pPr>
            <a:lvl2pPr marL="1080135" indent="0" algn="ctr">
              <a:buNone/>
              <a:defRPr sz="4725"/>
            </a:lvl2pPr>
            <a:lvl3pPr marL="2159635" indent="0" algn="ctr">
              <a:buNone/>
              <a:defRPr sz="4255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40445" indent="0" algn="ctr">
              <a:buNone/>
              <a:defRPr sz="378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77890" y="5485130"/>
            <a:ext cx="19440284" cy="3885513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123889" y="17603441"/>
            <a:ext cx="17361041" cy="721996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123889" y="25231598"/>
            <a:ext cx="17361041" cy="334210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77890" y="10562064"/>
            <a:ext cx="19433905" cy="3372717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27059" y="27272577"/>
            <a:ext cx="13763823" cy="543410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27059" y="32706682"/>
            <a:ext cx="13763823" cy="6148448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596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4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77890" y="10638601"/>
            <a:ext cx="9171630" cy="336506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1359300" y="10638601"/>
            <a:ext cx="9171630" cy="33650635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77890" y="10128356"/>
            <a:ext cx="9465020" cy="270429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7789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1047750" y="10075411"/>
            <a:ext cx="9465020" cy="270429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104775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77766" y="11020682"/>
            <a:ext cx="9271260" cy="3265704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1250873" y="11021285"/>
            <a:ext cx="9260922" cy="3265565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8132784" y="6480107"/>
            <a:ext cx="1849633" cy="3564058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620024" y="6480107"/>
            <a:ext cx="16244883" cy="35640589"/>
          </a:xfrm>
        </p:spPr>
        <p:txBody>
          <a:bodyPr vert="eaVert" lIns="46800" tIns="46800" rIns="46800" bIns="46800"/>
          <a:lstStyle>
            <a:lvl1pPr marL="540385" indent="-540385">
              <a:spcAft>
                <a:spcPts val="1000"/>
              </a:spcAft>
              <a:defRPr spc="300"/>
            </a:lvl1pPr>
            <a:lvl2pPr marL="1620520" indent="-540385">
              <a:defRPr spc="300"/>
            </a:lvl2pPr>
            <a:lvl3pPr marL="2700020" indent="-540385">
              <a:defRPr spc="300"/>
            </a:lvl3pPr>
            <a:lvl4pPr marL="3780155" indent="-540385">
              <a:defRPr spc="300"/>
            </a:lvl4pPr>
            <a:lvl5pPr marL="4860290" indent="-54038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7890" y="4311567"/>
            <a:ext cx="19433905" cy="500039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77890" y="10562064"/>
            <a:ext cx="19433905" cy="3372717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84268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7292232" y="44748456"/>
            <a:ext cx="7015850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5728261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59635" rtl="0" eaLnBrk="1" fontAlgn="auto" latinLnBrk="0" hangingPunct="1">
        <a:lnSpc>
          <a:spcPct val="100000"/>
        </a:lnSpc>
        <a:spcBef>
          <a:spcPct val="0"/>
        </a:spcBef>
        <a:buNone/>
        <a:defRPr sz="85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40385" indent="-540385" algn="l" defTabSz="2159635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205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864044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40055" y="4251960"/>
            <a:ext cx="20968970" cy="963930"/>
          </a:xfrm>
        </p:spPr>
        <p:txBody>
          <a:bodyPr vert="horz" wrap="square" lIns="479999" tIns="239999" rIns="479999" bIns="239999" anchor="ctr" anchorCtr="0">
            <a:normAutofit fontScale="90000"/>
          </a:bodyPr>
          <a:p>
            <a:pPr marL="0" indent="0" eaLnBrk="1" hangingPunct="1">
              <a:buClrTx/>
              <a:buSzTx/>
              <a:buFontTx/>
            </a:pP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（微软雅黑标题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36</a:t>
            </a:r>
            <a:r>
              <a:rPr lang="zh-CN" altLang="en-US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号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）博士生：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指导老师：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r>
              <a:rPr 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单位：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</a:t>
            </a: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endParaRPr lang="zh-CN" altLang="zh-CN" sz="53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053" name="Text Box 5"/>
          <p:cNvSpPr/>
          <p:nvPr>
            <p:custDataLst>
              <p:tags r:id="rId2"/>
            </p:custDataLst>
          </p:nvPr>
        </p:nvSpPr>
        <p:spPr>
          <a:xfrm>
            <a:off x="3136900" y="1938020"/>
            <a:ext cx="16735425" cy="1494155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p>
            <a:pPr algn="ctr" eaLnBrk="1" hangingPunct="1"/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论文题目：黑体</a:t>
            </a:r>
            <a:r>
              <a:rPr lang="en-US" altLang="zh-CN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60</a:t>
            </a:r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号字</a:t>
            </a:r>
            <a:endParaRPr lang="zh-CN" altLang="en-US" sz="6600" b="1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" name="Text Box 5"/>
          <p:cNvSpPr/>
          <p:nvPr>
            <p:custDataLst>
              <p:tags r:id="rId3"/>
            </p:custDataLst>
          </p:nvPr>
        </p:nvSpPr>
        <p:spPr>
          <a:xfrm>
            <a:off x="4236085" y="86360"/>
            <a:ext cx="13768705" cy="1032510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p>
            <a:pPr algn="dist" eaLnBrk="1" hangingPunct="1"/>
            <a:r>
              <a:rPr lang="zh-CN" sz="36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中国农科院兽医学博士研究生启航论坛</a:t>
            </a:r>
            <a:endParaRPr lang="zh-CN" sz="3600" b="1" dirty="0">
              <a:latin typeface="华文行楷" panose="02010800040101010101" charset="-122"/>
              <a:ea typeface="华文行楷" panose="02010800040101010101" charset="-122"/>
              <a:sym typeface="Times New Roman" panose="02020603050405020304" pitchFamily="18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MzhkMDQ0NzFiZjAwNjBkMjFiYzAxN2I0Mjc0MTdlZDAifQ=="/>
  <p:tag name="KSO_WPP_MARK_KEY" val="02e9d09e-3570-4275-8161-25945db8204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Times New Roman</vt:lpstr>
      <vt:lpstr>黑体</vt:lpstr>
      <vt:lpstr>华文行楷</vt:lpstr>
      <vt:lpstr>微软雅黑</vt:lpstr>
      <vt:lpstr>Arial Unicode MS</vt:lpstr>
      <vt:lpstr>Calibri</vt:lpstr>
      <vt:lpstr>Office 主题​​</vt:lpstr>
      <vt:lpstr>  （微软雅黑标题 36号）博士生：**     指导老师：****   单位：****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邓彦莉</cp:lastModifiedBy>
  <cp:revision>189</cp:revision>
  <dcterms:created xsi:type="dcterms:W3CDTF">2019-06-19T02:08:00Z</dcterms:created>
  <dcterms:modified xsi:type="dcterms:W3CDTF">2023-05-23T06:39:31Z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78F5B9308BED4E4EB576D8AFB1C13330_13</vt:lpwstr>
  </property>
</Properties>
</file>